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</p:embeddedFont>
    <p:embeddedFont>
      <p:font typeface="Lato Bold" panose="020F0502020204030203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CE6"/>
    <a:srgbClr val="535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123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353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Генератор Отговорок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Ваш помощник в сложных ситуациях: элегантное решение для спонтанных нужд.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BC0A2-657A-871C-1DBD-710293C6AD32}"/>
              </a:ext>
            </a:extLst>
          </p:cNvPr>
          <p:cNvSpPr txBox="1"/>
          <p:nvPr/>
        </p:nvSpPr>
        <p:spPr>
          <a:xfrm>
            <a:off x="636104" y="5263763"/>
            <a:ext cx="560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53534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Подготовил студент 401ИС-22 Лазаренко Андрей</a:t>
            </a:r>
            <a:endParaRPr lang="ru-RU" dirty="0">
              <a:solidFill>
                <a:srgbClr val="53534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85D742-0486-6217-0182-36419B942FEE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Футаж &quot;Спасибо за внимание&quot;">
            <a:extLst>
              <a:ext uri="{FF2B5EF4-FFF2-40B4-BE49-F238E27FC236}">
                <a16:creationId xmlns:a16="http://schemas.microsoft.com/office/drawing/2014/main" id="{6E65CF55-F448-4899-92A3-DB19BFE6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2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80446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О проекте: Элегантное Уклонение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74783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Генератор Отговорок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это мобильное приложение, разработанное на Kotlin, которое предлагает мгновенные и остроумные ответы для ситуаций, требующих быстрого и убедительного объяснения.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046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Наше приложение сочетает в себе высокую производительность, интуитивно понятный интерфейс и стильный, современный дизайн, ориентированный на мобильный UX.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32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Целевая аудитория: Русскоговорящие пользователи Android.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6544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Ключевая ценность: Скорость, уместность и оригинальность отговорок.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78B616C-66EE-4532-8711-D87DE1F6B567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3323"/>
            <a:ext cx="9784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Ключевые Категории Генерации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57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Приложение предлагает релевантные отговорки, структурированные для максимальной применимости в повседневной жизни.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96668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4101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Учеба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591764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Отговорки для пропуска занятий, невыполненных заданий, задержки сдачи курсовых.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96668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4101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Работа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591764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Объяснения для опозданий, несвоевременной сдачи отчетов, необходимости удаленной работы.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96668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4101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Семья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591764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Убедительные причины для пропуска семейных мероприятий, задержки в пути или отказа от обязанностей.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D4C25C7-D735-3F70-5E50-BD653F7B3289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530"/>
            <a:ext cx="10565844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Базовый Функционал: Мгновенное Решение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075" y="1643182"/>
            <a:ext cx="130442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Простота и скорость — наш приоритет. Все необходимые инструменты для использования отговорки всегда под рукой.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075" y="2962870"/>
            <a:ext cx="6408777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5" name="Shape 3"/>
          <p:cNvSpPr/>
          <p:nvPr/>
        </p:nvSpPr>
        <p:spPr>
          <a:xfrm>
            <a:off x="793075" y="2932390"/>
            <a:ext cx="6408777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6" name="Shape 4"/>
          <p:cNvSpPr/>
          <p:nvPr/>
        </p:nvSpPr>
        <p:spPr>
          <a:xfrm>
            <a:off x="3657481" y="262294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435" y="2826782"/>
            <a:ext cx="271939" cy="27193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0131" y="3529370"/>
            <a:ext cx="495919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Генерация Случайных Отговорок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0131" y="4019312"/>
            <a:ext cx="589466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Один тап – новая, уникальная и непредсказуемая отговорка, готовая к немедленному использованию.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428" y="2962870"/>
            <a:ext cx="6408896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428" y="2932390"/>
            <a:ext cx="6408896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953" y="262294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907" y="2826782"/>
            <a:ext cx="271939" cy="27193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484" y="352937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Выбор Категории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484" y="4019312"/>
            <a:ext cx="589478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Фильтрация контента по контексту (Учеба, Работа, Семья) для максимальной релевантности.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075" y="5567720"/>
            <a:ext cx="6408777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075" y="5537240"/>
            <a:ext cx="6408777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481" y="5227796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435" y="5431631"/>
            <a:ext cx="271939" cy="27193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0131" y="6134219"/>
            <a:ext cx="3050619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Копирование Текста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0131" y="6624161"/>
            <a:ext cx="589466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Мгновенное копирование сгенерированного текста в буфер обмена одним нажатием.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428" y="5567720"/>
            <a:ext cx="6408896" cy="2038350"/>
          </a:xfrm>
          <a:prstGeom prst="roundRect">
            <a:avLst>
              <a:gd name="adj" fmla="val 7178"/>
            </a:avLst>
          </a:prstGeom>
          <a:solidFill>
            <a:srgbClr val="EFECE6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8428" y="5537240"/>
            <a:ext cx="6408896" cy="121920"/>
          </a:xfrm>
          <a:prstGeom prst="roundRect">
            <a:avLst>
              <a:gd name="adj" fmla="val 27881"/>
            </a:avLst>
          </a:prstGeom>
          <a:solidFill>
            <a:srgbClr val="282824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953" y="5227796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282824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907" y="5431631"/>
            <a:ext cx="271939" cy="27193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484" y="6134219"/>
            <a:ext cx="339935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Функция "Поделиться"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484" y="6624161"/>
            <a:ext cx="589478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Быстрая отправка отговорки через мессенджеры, SMS или электронную почту.</a:t>
            </a:r>
            <a:endParaRPr lang="en-US" sz="17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1357B9F-8E10-DAA2-A4C0-80C9EF824978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6340912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Персонализация и Хранение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650206"/>
            <a:ext cx="6326148" cy="63261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8447" y="1624013"/>
            <a:ext cx="342566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Сохранение в Избранное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578447" y="2160984"/>
            <a:ext cx="632614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Понравилась отговорка? Сохраните ее в "Избранное" для быстрого доступа в будущем. Мы используем </a:t>
            </a:r>
            <a:r>
              <a:rPr lang="en-US" sz="165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SharedPreferences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для надежного и быстрого локального хранения данных.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78447" y="3690699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Мгновенный Доступ: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Любимые фразы всегда на виду.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78447" y="4099322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Локальное Хранение: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Надежность и конфиденциальность данных пользователя.</a:t>
            </a:r>
            <a:endParaRPr lang="en-US" sz="16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6BE39E-3A46-88A2-7725-39801FB4CC66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371"/>
            <a:ext cx="69101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Неоновый Дизайн и UX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28311"/>
            <a:ext cx="1224903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Современный Стиль</a:t>
            </a:r>
            <a:endParaRPr lang="en-US" sz="8900" dirty="0"/>
          </a:p>
        </p:txBody>
      </p:sp>
      <p:sp>
        <p:nvSpPr>
          <p:cNvPr id="4" name="Text 2"/>
          <p:cNvSpPr/>
          <p:nvPr/>
        </p:nvSpPr>
        <p:spPr>
          <a:xfrm>
            <a:off x="793790" y="34861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Визуальное оформление приложения основано на минимализме и эстетике неонового свечения, обеспечивая незабываемый пользовательский опыт.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4613077"/>
            <a:ext cx="4221599" cy="272188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4613077"/>
            <a:ext cx="4221599" cy="272188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4613077"/>
            <a:ext cx="4221599" cy="272188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CA46F0B-CED7-0BF8-8AAF-C1F584818311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97681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Гибкость Интерфейса: Темы Оформления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221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Приложение адаптируется под предпочтения пользователя и системные настройки устройства, предлагая идеальную визуальную среду в любое время суток.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396835" y="6441877"/>
            <a:ext cx="13836729" cy="1524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5" name="Shape 3"/>
          <p:cNvSpPr/>
          <p:nvPr/>
        </p:nvSpPr>
        <p:spPr>
          <a:xfrm>
            <a:off x="396835" y="1131094"/>
            <a:ext cx="6847523" cy="5310783"/>
          </a:xfrm>
          <a:prstGeom prst="roundRect">
            <a:avLst>
              <a:gd name="adj" fmla="val 32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6" name="Text 4"/>
          <p:cNvSpPr/>
          <p:nvPr/>
        </p:nvSpPr>
        <p:spPr>
          <a:xfrm>
            <a:off x="2934653" y="1244441"/>
            <a:ext cx="177176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Темная Тема (Dark Mode)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10183" y="1489591"/>
            <a:ext cx="662082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Обеспечивает комфортное использование в условиях низкой освещенности. </a:t>
            </a:r>
            <a:r>
              <a:rPr lang="en-US" sz="9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Основной, неоновый акцентный стиль.</a:t>
            </a:r>
            <a:endParaRPr lang="en-US" sz="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1798558"/>
            <a:ext cx="6620828" cy="4529971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656386" y="1156972"/>
            <a:ext cx="6847523" cy="5310783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0" name="Text 7"/>
          <p:cNvSpPr/>
          <p:nvPr/>
        </p:nvSpPr>
        <p:spPr>
          <a:xfrm>
            <a:off x="10165271" y="1270319"/>
            <a:ext cx="182963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Светлая Тема (Light Mode)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769734" y="1515469"/>
            <a:ext cx="662082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Классический, чистый интерфейс с высокой контрастностью и отличной читаемостью текста.</a:t>
            </a:r>
            <a:endParaRPr lang="en-US" sz="9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734" y="1824436"/>
            <a:ext cx="6620828" cy="452997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A728AB-6F3B-CB51-9EEB-EFBD9A94AA37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1207"/>
            <a:ext cx="53992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Технологический Стек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018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Выбор современных и производительных инструментов гарантирует стабильность, масштабируемость и простоту поддержки приложения.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82766"/>
            <a:ext cx="13042821" cy="4065508"/>
          </a:xfrm>
          <a:prstGeom prst="roundRect">
            <a:avLst>
              <a:gd name="adj" fmla="val 837"/>
            </a:avLst>
          </a:prstGeom>
          <a:solidFill>
            <a:srgbClr val="E5DFD2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082766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Android Studio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379999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Официальная IDE для быстрой и эффективной разработки Android-приложений.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315200" y="3082766"/>
            <a:ext cx="6521410" cy="2032754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082766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0" name="Text 8"/>
          <p:cNvSpPr/>
          <p:nvPr/>
        </p:nvSpPr>
        <p:spPr>
          <a:xfrm>
            <a:off x="788217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Kotlin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82176" y="3799999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Современный, безопасный и лаконичный язык для разработки, являющийся предпочтительным для Android.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031712" y="3815596"/>
            <a:ext cx="566976" cy="566976"/>
          </a:xfrm>
          <a:prstGeom prst="roundRect">
            <a:avLst>
              <a:gd name="adj" fmla="val 600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3957280"/>
            <a:ext cx="283488" cy="28348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793790" y="5115520"/>
            <a:ext cx="6521410" cy="2032754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5" name="Shape 12"/>
          <p:cNvSpPr/>
          <p:nvPr/>
        </p:nvSpPr>
        <p:spPr>
          <a:xfrm>
            <a:off x="793790" y="5115520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6" name="Text 13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Material Design 3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20604" y="5832753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Использование последних рекомендаций Google по дизайну для создания интуитивно понятного и красивого UX.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315200" y="5115520"/>
            <a:ext cx="6521410" cy="2032754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5115520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5115520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21" name="Text 18"/>
          <p:cNvSpPr/>
          <p:nvPr/>
        </p:nvSpPr>
        <p:spPr>
          <a:xfrm>
            <a:off x="7882176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SharedPreferences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882176" y="5832753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Простое и надежное решение для хранения небольших объемов данных (настройки, избранное).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031712" y="5848350"/>
            <a:ext cx="566976" cy="566976"/>
          </a:xfrm>
          <a:prstGeom prst="roundRect">
            <a:avLst>
              <a:gd name="adj" fmla="val 600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3397" y="5990034"/>
            <a:ext cx="283488" cy="283488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F65C18-C07D-5445-E0F4-EB6A4513E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0175" y="7570232"/>
            <a:ext cx="18002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867"/>
            <a:ext cx="8587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Резюме и Дальнейшие Шаги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7622"/>
            <a:ext cx="495014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Продукт, Готовый к Запуску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79727"/>
            <a:ext cx="89638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«Генератор Отговорок» — это не только функциональное, но и визуально привлекательное приложение, полностью соответствующее современным стандартам мобильной разработки на Android.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72508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Акцент на UX: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Интуитивный интерфейс и минималистичный неоновый дизайн.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7608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Технологическая Надежность: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Стек Kotlin/Material Design 3 обеспечивает высокую производительность.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2709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Контент-ориентированность: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Четкое разделение на категории для максимальной пользы.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671" y="1955959"/>
            <a:ext cx="3525441" cy="352544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133951" y="6883122"/>
            <a:ext cx="5802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Будущее Уклонения Начинается Здесь.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6542961"/>
            <a:ext cx="30480" cy="1034653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94EE09C-9C9E-46D4-C285-09CA8C39548E}"/>
              </a:ext>
            </a:extLst>
          </p:cNvPr>
          <p:cNvSpPr/>
          <p:nvPr/>
        </p:nvSpPr>
        <p:spPr>
          <a:xfrm>
            <a:off x="12722087" y="7585544"/>
            <a:ext cx="1804946" cy="588397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521</Words>
  <Application>Microsoft Office PowerPoint</Application>
  <PresentationFormat>Произвольный</PresentationFormat>
  <Paragraphs>66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Lato</vt:lpstr>
      <vt:lpstr>Arial</vt:lpstr>
      <vt:lpstr>Petrona Bold</vt:lpstr>
      <vt:lpstr>Lato Bold</vt:lpstr>
      <vt:lpstr>Consolas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Андрей Лазаренко</dc:creator>
  <cp:lastModifiedBy>Андрей Лазаренко</cp:lastModifiedBy>
  <cp:revision>3</cp:revision>
  <dcterms:created xsi:type="dcterms:W3CDTF">2025-12-23T14:08:26Z</dcterms:created>
  <dcterms:modified xsi:type="dcterms:W3CDTF">2025-12-23T14:18:58Z</dcterms:modified>
</cp:coreProperties>
</file>